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92E2C-8221-47E7-9192-2F41C32A89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3DAB86-EA6A-4833-8194-658394B536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C472-6987-4519-A8F5-972BDCBC6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9352D-3E6C-4C23-8376-4AAADD970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21C12-2291-4150-A817-A6968B3B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250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EAB17-0770-42AE-BFE1-F05C25C39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B403F-C0F7-460F-8735-6D7DBC84D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4A7245-1D2D-47A9-9865-C80B6765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80A6F-43BD-4EF3-9189-7968E3518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83018-2159-4532-96A4-DA33C1CFA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45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CB34E0-7428-415A-A770-B4DBC38EB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56C36-163C-468A-A12F-49D64EFBD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D61F8-5E3C-4987-AF5F-24345D7A1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F3286-91BE-41CC-AC34-F766597B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F4A6B-ED62-47A2-9B1C-8B0F17A80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53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9580F-5D9C-476D-8F52-A5CE29D12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A57BB-48AE-47BB-8ED7-503430193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57270-18E3-44AB-866E-D84672A8D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AA850-8ACD-44F6-A62C-6174DFF67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1735-CCC1-4E38-A4E0-8D0B2C59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7136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1E2AA-73BE-49AE-A862-0C3368788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C3DEB-AC77-4A00-B1F2-16F44BD6D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7E623-68D4-418C-A513-EE391CBAA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E72E7-E53F-4CD3-B8C2-5DA468833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1546C-9C38-4780-B98F-3EBC6F68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02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1E25-E694-4C62-8825-330FDEC5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2690A-74AC-47E2-8FD2-ABE3C68B5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9D12F-E4FD-4F08-B7FA-2A62434FC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C90CF-F5C7-4DFB-BA76-1ACB61EC2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828A3-2845-476D-8D4F-305867CD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5B9CE-B36F-4FA1-BEFB-0FA6DB51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065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57A2F-09D9-4746-B145-0C621DADC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7E4D5-A476-493F-8206-A368A2036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4A67C-F0D9-46CF-9D09-C73677199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59C0F-F710-4E4B-A26D-E500AD1C9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DB39B2-12E3-45E3-A95D-28F8097BD2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3A9CB8-9BD8-438E-89C9-F2DC2E047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C23713-91AA-434E-935E-EE98C3DC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674DFA-7239-466A-AA3C-54D407F5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253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98FF-05A7-40EC-95BC-C0AFA02A0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0A98F7-54FB-4C66-9FB8-AE5DC885B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CDDED-6112-479D-9C9B-95F33B19B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D8E455-AD63-40B8-A342-28F1F35F0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299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2C3191-1F92-4BB6-9E20-312BD751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0A357-3D64-4856-8A9B-5BF31C8D2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058AE5-2C4A-4B1A-83DA-7E18BFE6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60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8AAE-124B-4888-82E5-F17E32832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FBBF3-46D3-4BAD-9D30-89517E41F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B0DE3F-FCB7-4634-8B7C-2310C8E95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48CC6-0032-47B6-BA7F-BD649E41F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7531E5-F6B6-4393-9F5B-178125495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16EDA9-02F7-4C02-95DB-EC19D33BA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45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CE72-7E8E-4D71-9967-3409EDB9F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F225A4-0275-4EBE-A924-4CD1EDDFD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00152-18D0-4EB7-B849-CA808DA86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00F75-C0B2-4FB1-87E7-208F2FB6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18BAB-FB11-42AE-B698-05206335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A47DA-3785-496F-8B3D-7ADF0F42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37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B61BF-3D42-4E7F-8AFB-B6E38C989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DD739-6C04-4897-92AB-D43D41F29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1E8B0-C3BF-4606-906D-1687607F11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8BCB6-1C5C-4239-AD07-F0A9EBCFE506}" type="datetimeFigureOut">
              <a:rPr lang="en-IN" smtClean="0"/>
              <a:t>09-05-2020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7CB42-F102-4E5F-80AA-AA272E23F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D70A6-CF5D-4097-8A28-0606F26314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7EBB7-FF29-4963-86DB-BCF9FBC10C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099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C40FA-8826-43AD-99EB-172D706BB2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08150-3C39-46FD-BFEA-D7FA7CDF6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8315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Amit Singh</dc:creator>
  <cp:lastModifiedBy>Amit Singh</cp:lastModifiedBy>
  <cp:revision>1</cp:revision>
  <dcterms:created xsi:type="dcterms:W3CDTF">2020-05-09T12:58:41Z</dcterms:created>
  <dcterms:modified xsi:type="dcterms:W3CDTF">2020-05-09T12:59:17Z</dcterms:modified>
</cp:coreProperties>
</file>